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61" r:id="rId6"/>
    <p:sldId id="286" r:id="rId7"/>
    <p:sldId id="269" r:id="rId8"/>
    <p:sldId id="285" r:id="rId9"/>
    <p:sldId id="290" r:id="rId10"/>
    <p:sldId id="288" r:id="rId11"/>
    <p:sldId id="294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53.png"/><Relationship Id="rId5" Type="http://schemas.openxmlformats.org/officeDocument/2006/relationships/image" Target="../media/image58.png"/><Relationship Id="rId10" Type="http://schemas.openxmlformats.org/officeDocument/2006/relationships/image" Target="../media/image50.svg"/><Relationship Id="rId4" Type="http://schemas.openxmlformats.org/officeDocument/2006/relationships/image" Target="../media/image57.sv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50.png"/><Relationship Id="rId5" Type="http://schemas.openxmlformats.org/officeDocument/2006/relationships/image" Target="../media/image11.png"/><Relationship Id="rId10" Type="http://schemas.openxmlformats.org/officeDocument/2006/relationships/image" Target="../media/image640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" y="2155799"/>
            <a:ext cx="4436125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9C599-D1E1-4FDA-3340-8340E4A69612}"/>
              </a:ext>
            </a:extLst>
          </p:cNvPr>
          <p:cNvSpPr txBox="1"/>
          <p:nvPr/>
        </p:nvSpPr>
        <p:spPr>
          <a:xfrm>
            <a:off x="2226734" y="17864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figure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7114888" y="1786467"/>
            <a:ext cx="311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770466" y="2429792"/>
            <a:ext cx="5046867" cy="2286283"/>
            <a:chOff x="947532" y="2260634"/>
            <a:chExt cx="5046867" cy="22862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947532" y="4285307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320664"/>
            <a:ext cx="5848655" cy="2376361"/>
            <a:chOff x="5997254" y="2303130"/>
            <a:chExt cx="5848655" cy="23763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312960" y="4417881"/>
              <a:ext cx="21621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entire parameter space 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C00000"/>
                </a:solidFill>
              </a:rPr>
              <a:t>Few theories can describe elastic-electrostatic coupling accurately, while others (e.g. lattice-constrained)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additional interactions,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093826" y="5280873"/>
            <a:ext cx="9098860" cy="1528808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668" y="1971329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693" y="2847692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094" y="3525900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546" y="1125481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693" y="4370893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249018" y="1962591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11182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350" y="2225147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0364282" y="4478252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839127" y="1113381"/>
            <a:ext cx="365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629</Words>
  <Application>Microsoft Office PowerPoint</Application>
  <PresentationFormat>Widescreen</PresentationFormat>
  <Paragraphs>183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46</cp:revision>
  <dcterms:created xsi:type="dcterms:W3CDTF">2022-03-28T18:43:16Z</dcterms:created>
  <dcterms:modified xsi:type="dcterms:W3CDTF">2023-03-03T06:44:50Z</dcterms:modified>
</cp:coreProperties>
</file>